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256" r:id="rId3"/>
    <p:sldId id="257" r:id="rId4"/>
    <p:sldId id="258" r:id="rId5"/>
    <p:sldId id="259" r:id="rId6"/>
    <p:sldId id="261" r:id="rId7"/>
    <p:sldId id="272" r:id="rId8"/>
    <p:sldId id="273" r:id="rId9"/>
    <p:sldId id="282" r:id="rId10"/>
    <p:sldId id="283" r:id="rId11"/>
    <p:sldId id="285" r:id="rId12"/>
    <p:sldId id="284" r:id="rId13"/>
    <p:sldId id="267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9" Type="http://schemas.openxmlformats.org/officeDocument/2006/relationships/tableStyles" Target="tableStyles.xml"/><Relationship Id="rId18" Type="http://schemas.openxmlformats.org/officeDocument/2006/relationships/viewProps" Target="viewProps.xml"/><Relationship Id="rId17" Type="http://schemas.openxmlformats.org/officeDocument/2006/relationships/presProps" Target="presProps.xml"/><Relationship Id="rId16" Type="http://schemas.openxmlformats.org/officeDocument/2006/relationships/handoutMaster" Target="handoutMasters/handoutMaster1.xml"/><Relationship Id="rId15" Type="http://schemas.openxmlformats.org/officeDocument/2006/relationships/notesMaster" Target="notesMasters/notesMaster1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/>
              <a:t>U &amp; P U. patel 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98B3ED-F943-479B-85BA-8B5C5FB4DF72}" type="datetime1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9FD4B1-6617-48D0-AD55-47812E6E7CF5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/>
              <a:t>U &amp; P U. patel 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827206-402B-4549-8397-0C552CA47244}" type="datetime1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474DD7-F8B2-4319-9C0B-0850059BAB5F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2600" y="1619662"/>
            <a:ext cx="11264899" cy="2141199"/>
          </a:xfrm>
        </p:spPr>
        <p:txBody>
          <a:bodyPr anchor="t">
            <a:normAutofit/>
          </a:bodyPr>
          <a:lstStyle>
            <a:lvl1pPr algn="ctr">
              <a:defRPr sz="5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67200" y="4219856"/>
            <a:ext cx="3670852" cy="165576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19th February,2016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</a:fld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457199" y="3990358"/>
            <a:ext cx="11290300" cy="0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 userDrawn="1"/>
        </p:nvSpPr>
        <p:spPr>
          <a:xfrm>
            <a:off x="0" y="9507"/>
            <a:ext cx="1216838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U &amp; P U. Patel</a:t>
            </a:r>
            <a:r>
              <a:rPr lang="en-US" sz="2500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Department of Computer Engineering</a:t>
            </a:r>
            <a:endParaRPr lang="en-US" sz="2500" baseline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469900" y="1390164"/>
            <a:ext cx="11290300" cy="0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 altLang="en-US">
                <a:sym typeface="+mn-ea"/>
              </a:rPr>
              <a:t>1st September</a:t>
            </a:r>
            <a:r>
              <a:rPr lang="en-US">
                <a:sym typeface="+mn-ea"/>
              </a:rPr>
              <a:t>,2023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 &amp; P U. Patel Department of Computer Engineering, CSPIT, CHARUSAT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</a:fld>
            <a:endParaRPr lang="en-US" dirty="0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69900" y="1602206"/>
            <a:ext cx="11290300" cy="0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9900" y="1352551"/>
            <a:ext cx="112903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9900" y="4589463"/>
            <a:ext cx="112903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19th February,2016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 &amp; P U. Patel Department of Computer Engineering, CSPIT, CHARUSAT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</a:fld>
            <a:endParaRPr lang="en-US" dirty="0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69900" y="4398414"/>
            <a:ext cx="11290300" cy="0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9900" y="1691662"/>
            <a:ext cx="5533335" cy="47238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28522" y="1691660"/>
            <a:ext cx="5531678" cy="47238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19th February,2016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 &amp; P U. Patel Department of Computer Engineering, CSPIT, CHARUSAT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</a:fld>
            <a:endParaRPr lang="en-US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469900" y="1602206"/>
            <a:ext cx="11290300" cy="0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9900" y="2621159"/>
            <a:ext cx="5533335" cy="37943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28522" y="2621159"/>
            <a:ext cx="5531678" cy="37943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19th February,2016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 &amp; P U. Patel Department of Computer Engineering, CSPIT, CHARUSAT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</a:fld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idx="13"/>
          </p:nvPr>
        </p:nvSpPr>
        <p:spPr>
          <a:xfrm>
            <a:off x="469900" y="1719605"/>
            <a:ext cx="5533335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10" name="Text Placeholder 2"/>
          <p:cNvSpPr>
            <a:spLocks noGrp="1"/>
          </p:cNvSpPr>
          <p:nvPr>
            <p:ph type="body" idx="14"/>
          </p:nvPr>
        </p:nvSpPr>
        <p:spPr>
          <a:xfrm>
            <a:off x="6226865" y="1719604"/>
            <a:ext cx="5533335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469900" y="1602206"/>
            <a:ext cx="11290300" cy="0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19th February,2016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 &amp; P U. Patel Department of Computer Engineering, CSPIT, CHARUSAT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</a:fld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469900" y="1602206"/>
            <a:ext cx="11290300" cy="0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19th February,2016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 &amp; P U. Patel Department of Computer Engineering, CSPIT, CHARUSAT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image" Target="../media/image2.jpeg"/><Relationship Id="rId8" Type="http://schemas.openxmlformats.org/officeDocument/2006/relationships/image" Target="../media/image1.jpeg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69900" y="711200"/>
            <a:ext cx="11290300" cy="8810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9900" y="1703664"/>
            <a:ext cx="11290300" cy="45911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" y="64667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19th February,2016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2250" y="6484244"/>
            <a:ext cx="67055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U &amp; P U. Patel Department of Computer Engineering, CSPIT, CHARUSAT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25189" y="64929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1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smtClean="0"/>
            </a:fld>
            <a:endParaRPr lang="en-US" dirty="0"/>
          </a:p>
        </p:txBody>
      </p:sp>
      <p:pic>
        <p:nvPicPr>
          <p:cNvPr id="8" name="Picture 7" descr="http://nptel.ac.in/LocalChapter/Assets/college_logo/304_logo.jpg"/>
          <p:cNvPicPr/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349"/>
            <a:ext cx="1298713" cy="668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/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0362" y="53008"/>
            <a:ext cx="2398644" cy="54679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-18916" y="6466782"/>
            <a:ext cx="12201525" cy="40005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9.png"/><Relationship Id="rId3" Type="http://schemas.openxmlformats.org/officeDocument/2006/relationships/tags" Target="../tags/tag4.xml"/><Relationship Id="rId2" Type="http://schemas.microsoft.com/office/2007/relationships/media" Target="../media/media4.mp4"/><Relationship Id="rId1" Type="http://schemas.openxmlformats.org/officeDocument/2006/relationships/video" Target="../media/media4.mp4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0.png"/><Relationship Id="rId3" Type="http://schemas.openxmlformats.org/officeDocument/2006/relationships/tags" Target="../tags/tag5.xml"/><Relationship Id="rId2" Type="http://schemas.microsoft.com/office/2007/relationships/media" Target="../media/media5.mp4"/><Relationship Id="rId1" Type="http://schemas.openxmlformats.org/officeDocument/2006/relationships/video" Target="../media/media5.mp4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slide" Target="slide1.xml"/><Relationship Id="rId3" Type="http://schemas.openxmlformats.org/officeDocument/2006/relationships/slide" Target="slide5.xml"/><Relationship Id="rId2" Type="http://schemas.openxmlformats.org/officeDocument/2006/relationships/slide" Target="slide4.xml"/><Relationship Id="rId1" Type="http://schemas.openxmlformats.org/officeDocument/2006/relationships/slide" Target="slide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6.png"/><Relationship Id="rId3" Type="http://schemas.openxmlformats.org/officeDocument/2006/relationships/tags" Target="../tags/tag1.xml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7.png"/><Relationship Id="rId3" Type="http://schemas.openxmlformats.org/officeDocument/2006/relationships/tags" Target="../tags/tag2.xml"/><Relationship Id="rId2" Type="http://schemas.microsoft.com/office/2007/relationships/media" Target="../media/media2.mp4"/><Relationship Id="rId1" Type="http://schemas.openxmlformats.org/officeDocument/2006/relationships/video" Target="../media/media2.mp4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8.png"/><Relationship Id="rId3" Type="http://schemas.openxmlformats.org/officeDocument/2006/relationships/tags" Target="../tags/tag3.xml"/><Relationship Id="rId2" Type="http://schemas.microsoft.com/office/2007/relationships/media" Target="../media/media3.mp4"/><Relationship Id="rId1" Type="http://schemas.openxmlformats.org/officeDocument/2006/relationships/video" Target="../media/media3.mp4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“THE MILLENNIALS”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 altLang="en-US"/>
              <a:t>1st September</a:t>
            </a:r>
            <a:r>
              <a:rPr lang="en-US"/>
              <a:t>,2023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</a:fld>
            <a:endParaRPr lang="en-US" dirty="0"/>
          </a:p>
        </p:txBody>
      </p:sp>
      <p:sp>
        <p:nvSpPr>
          <p:cNvPr id="7" name="Subtitle 2"/>
          <p:cNvSpPr txBox="1"/>
          <p:nvPr/>
        </p:nvSpPr>
        <p:spPr>
          <a:xfrm>
            <a:off x="894927" y="4219856"/>
            <a:ext cx="321794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1" dirty="0">
                <a:solidFill>
                  <a:srgbClr val="0070C0"/>
                </a:solidFill>
              </a:rPr>
              <a:t>Guide:</a:t>
            </a:r>
            <a:endParaRPr lang="en-US" b="1" dirty="0">
              <a:solidFill>
                <a:srgbClr val="0070C0"/>
              </a:solidFill>
            </a:endParaRPr>
          </a:p>
          <a:p>
            <a:pPr algn="l"/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Assistant Prof. Dhaval </a:t>
            </a:r>
            <a:r>
              <a:rPr lang="en-US" b="1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Bhoi</a:t>
            </a:r>
            <a:endParaRPr lang="en-US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l"/>
            <a:endParaRPr lang="en-US" dirty="0"/>
          </a:p>
        </p:txBody>
      </p:sp>
      <p:sp>
        <p:nvSpPr>
          <p:cNvPr id="8" name="Subtitle 2"/>
          <p:cNvSpPr txBox="1"/>
          <p:nvPr/>
        </p:nvSpPr>
        <p:spPr>
          <a:xfrm>
            <a:off x="8390964" y="4219856"/>
            <a:ext cx="3217939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1" dirty="0">
                <a:solidFill>
                  <a:srgbClr val="0070C0"/>
                </a:solidFill>
              </a:rPr>
              <a:t>Prepared by:</a:t>
            </a:r>
            <a:endParaRPr lang="en-US" b="1" dirty="0">
              <a:solidFill>
                <a:srgbClr val="0070C0"/>
              </a:solidFill>
            </a:endParaRPr>
          </a:p>
          <a:p>
            <a:pPr algn="l"/>
            <a:r>
              <a:rPr lang="en-US" dirty="0"/>
              <a:t>Prachi Desai (22CE025)</a:t>
            </a:r>
            <a:endParaRPr lang="en-US" dirty="0"/>
          </a:p>
          <a:p>
            <a:pPr algn="l"/>
            <a:r>
              <a:rPr lang="en-US" dirty="0"/>
              <a:t>Smit Gandhi (22CE031)</a:t>
            </a:r>
            <a:endParaRPr lang="en-US" dirty="0"/>
          </a:p>
          <a:p>
            <a:pPr algn="l"/>
            <a:r>
              <a:rPr lang="en-US" dirty="0" err="1"/>
              <a:t>Dhruvil</a:t>
            </a:r>
            <a:r>
              <a:rPr lang="en-US" dirty="0"/>
              <a:t> Joshi (22CE044)</a:t>
            </a:r>
            <a:endParaRPr lang="en-US" dirty="0"/>
          </a:p>
          <a:p>
            <a:pPr algn="l"/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en-IN" altLang="en-US"/>
              <a:t>HUNGRY SNAKE</a:t>
            </a:r>
            <a:endParaRPr lang="en-I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r>
              <a:rPr lang="en-IN" altLang="en-US">
                <a:sym typeface="+mn-ea"/>
              </a:rPr>
              <a:t>1st September</a:t>
            </a:r>
            <a:r>
              <a:rPr lang="en-US">
                <a:sym typeface="+mn-ea"/>
              </a:rPr>
              <a:t>,2023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r>
              <a:rPr lang="en-US"/>
              <a:t>U &amp; P U. Patel Department of Computer Engineering, CSPIT, CHARUSAT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57F1E4F-1CFF-5643-939E-217C01CDF565}" type="slidenum">
              <a:rPr lang="en-US" smtClean="0"/>
            </a:fld>
            <a:endParaRPr lang="en-US" dirty="0"/>
          </a:p>
        </p:txBody>
      </p:sp>
      <p:pic>
        <p:nvPicPr>
          <p:cNvPr id="8" name="hungry_snake_video">
            <a:hlinkClick r:id="" action="ppaction://media"/>
          </p:cNvPr>
          <p:cNvPicPr/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rcRect b="5989"/>
          <a:stretch>
            <a:fillRect/>
          </a:stretch>
        </p:blipFill>
        <p:spPr>
          <a:xfrm>
            <a:off x="2033905" y="1703705"/>
            <a:ext cx="8162290" cy="4334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1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en-IN" altLang="en-US"/>
              <a:t>TIC TAC TOE</a:t>
            </a:r>
            <a:endParaRPr lang="en-I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r>
              <a:rPr lang="en-IN" altLang="en-US">
                <a:sym typeface="+mn-ea"/>
              </a:rPr>
              <a:t>1st September</a:t>
            </a:r>
            <a:r>
              <a:rPr lang="en-US">
                <a:sym typeface="+mn-ea"/>
              </a:rPr>
              <a:t>,2023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r>
              <a:rPr lang="en-US"/>
              <a:t>U &amp; P U. Patel Department of Computer Engineering, CSPIT, CHARUSAT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57F1E4F-1CFF-5643-939E-217C01CDF565}" type="slidenum">
              <a:rPr lang="en-US" smtClean="0"/>
            </a:fld>
            <a:endParaRPr lang="en-US" dirty="0"/>
          </a:p>
        </p:txBody>
      </p:sp>
      <p:pic>
        <p:nvPicPr>
          <p:cNvPr id="8" name="tic_tac_toe_video">
            <a:hlinkClick r:id="" action="ppaction://media"/>
          </p:cNvPr>
          <p:cNvPicPr/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rcRect b="6003"/>
          <a:stretch>
            <a:fillRect/>
          </a:stretch>
        </p:blipFill>
        <p:spPr>
          <a:xfrm>
            <a:off x="2033905" y="1703705"/>
            <a:ext cx="8162290" cy="4334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1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/>
              <a:t>THANK YOU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 altLang="en-US">
                <a:sym typeface="+mn-ea"/>
              </a:rPr>
              <a:t>1st September</a:t>
            </a:r>
            <a:r>
              <a:rPr lang="en-US">
                <a:sym typeface="+mn-ea"/>
              </a:rPr>
              <a:t>,2023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 &amp; P U. Patel Department of Computer Engineering, CSPIT, CHARUSAT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TABLE OF CONTENTS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000" b="1" dirty="0">
                <a:hlinkClick r:id="rId1" action="ppaction://hlinksldjump"/>
              </a:rPr>
              <a:t>About the project……………………………………………………………………………………3</a:t>
            </a:r>
            <a:endParaRPr lang="en-US" sz="2000" b="1" dirty="0"/>
          </a:p>
          <a:p>
            <a:pPr marL="0" indent="0">
              <a:buNone/>
            </a:pPr>
            <a:r>
              <a:rPr lang="en-US" sz="1800" dirty="0"/>
              <a:t>Description of our project </a:t>
            </a:r>
            <a:endParaRPr lang="en-US" sz="1800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sz="2000" b="1" dirty="0">
                <a:hlinkClick r:id="rId2" action="ppaction://hlinksldjump"/>
              </a:rPr>
              <a:t>Technologies………………………………………………………………………………………...4</a:t>
            </a:r>
            <a:endParaRPr lang="en-US" sz="2000" b="1" dirty="0"/>
          </a:p>
          <a:p>
            <a:pPr marL="0" indent="0">
              <a:buNone/>
            </a:pPr>
            <a:r>
              <a:rPr lang="en-US" sz="1800" dirty="0"/>
              <a:t>Technologies used</a:t>
            </a:r>
            <a:endParaRPr lang="en-US" sz="1800" dirty="0"/>
          </a:p>
          <a:p>
            <a:pPr>
              <a:buFont typeface="Wingdings" panose="05000000000000000000" pitchFamily="2" charset="2"/>
              <a:buChar char="§"/>
            </a:pPr>
            <a:r>
              <a:rPr lang="en-IN" altLang="en-US" sz="2000" b="1" dirty="0">
                <a:hlinkClick r:id="rId3" action="ppaction://hlinksldjump"/>
              </a:rPr>
              <a:t>Why The Millennials?</a:t>
            </a:r>
            <a:r>
              <a:rPr lang="en-US" sz="2000" b="1" dirty="0">
                <a:hlinkClick r:id="rId3" action="ppaction://hlinksldjump"/>
              </a:rPr>
              <a:t>………………………………………………………………………………</a:t>
            </a:r>
            <a:r>
              <a:rPr lang="en-IN" altLang="en-US" sz="2000" b="1" dirty="0">
                <a:hlinkClick r:id="rId3" action="ppaction://hlinksldjump"/>
              </a:rPr>
              <a:t>5</a:t>
            </a:r>
            <a:endParaRPr lang="en-US" sz="2000" b="1" dirty="0"/>
          </a:p>
          <a:p>
            <a:pPr marL="0" indent="0">
              <a:buNone/>
            </a:pPr>
            <a:r>
              <a:rPr lang="en-IN" altLang="en-US" sz="1800" dirty="0"/>
              <a:t>Logo of the website</a:t>
            </a:r>
            <a:endParaRPr lang="en-US" sz="1800" dirty="0"/>
          </a:p>
          <a:p>
            <a:pPr marL="0" indent="0">
              <a:buNone/>
            </a:pPr>
            <a:r>
              <a:rPr lang="en-US" sz="1800" dirty="0"/>
              <a:t>Features of website</a:t>
            </a:r>
            <a:endParaRPr lang="en-US" sz="1800" dirty="0"/>
          </a:p>
          <a:p>
            <a:pPr>
              <a:buFont typeface="Wingdings" panose="05000000000000000000" pitchFamily="2" charset="2"/>
              <a:buChar char="§"/>
            </a:pPr>
            <a:r>
              <a:rPr lang="en-IN" altLang="en-US" sz="2000" b="1" dirty="0">
                <a:hlinkClick r:id="rId4" action="ppaction://hlinksldjump"/>
              </a:rPr>
              <a:t>Demonstration</a:t>
            </a:r>
            <a:r>
              <a:rPr lang="en-US" sz="2000" b="1" dirty="0">
                <a:hlinkClick r:id="rId4" action="ppaction://hlinksldjump"/>
              </a:rPr>
              <a:t>……………………………………………………………………………………….8</a:t>
            </a:r>
            <a:endParaRPr lang="en-US" sz="2000" b="1" dirty="0"/>
          </a:p>
          <a:p>
            <a:pPr marL="0" indent="0">
              <a:buNone/>
            </a:pPr>
            <a:r>
              <a:rPr lang="en-US" sz="1800" dirty="0"/>
              <a:t>Project website </a:t>
            </a:r>
            <a:endParaRPr lang="en-US" sz="1800" dirty="0"/>
          </a:p>
          <a:p>
            <a:pPr marL="0" indent="0">
              <a:buNone/>
            </a:pPr>
            <a:r>
              <a:rPr lang="en-IN" altLang="en-US" sz="1800" dirty="0"/>
              <a:t>Gameplay 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 altLang="en-US">
                <a:sym typeface="+mn-ea"/>
              </a:rPr>
              <a:t>1st September</a:t>
            </a:r>
            <a:r>
              <a:rPr lang="en-US">
                <a:sym typeface="+mn-ea"/>
              </a:rPr>
              <a:t>,2023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 &amp; P U. Patel Department of Computer Engineering, CSPIT, CHARUSAT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ABOUT THE PROJECT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This is a web development project of a Gaming website(online free games simulator)</a:t>
            </a:r>
            <a:endParaRPr lang="en-US" dirty="0"/>
          </a:p>
          <a:p>
            <a:r>
              <a:rPr lang="en-US" dirty="0"/>
              <a:t>“The Millennials” aims to display childhood on </a:t>
            </a:r>
            <a:r>
              <a:rPr lang="en-IN" altLang="en-US" dirty="0"/>
              <a:t>digital</a:t>
            </a:r>
            <a:r>
              <a:rPr lang="en-US" dirty="0"/>
              <a:t> platform</a:t>
            </a:r>
            <a:endParaRPr lang="en-US" dirty="0"/>
          </a:p>
          <a:p>
            <a:r>
              <a:rPr lang="en-US" dirty="0"/>
              <a:t>This website allow users to experience their childhood games with a pinch of tech which gives them feeling of nostalgia and despite being any age they can recall their good old days.</a:t>
            </a:r>
            <a:endParaRPr lang="en-US" dirty="0"/>
          </a:p>
          <a:p>
            <a:r>
              <a:rPr lang="en-US" dirty="0"/>
              <a:t>It contains various games having their own extra elements as well as maintains it’s own </a:t>
            </a:r>
            <a:r>
              <a:rPr lang="en-US" dirty="0" err="1"/>
              <a:t>ethinicity</a:t>
            </a:r>
            <a:r>
              <a:rPr lang="en-US" dirty="0"/>
              <a:t>.</a:t>
            </a:r>
            <a:endParaRPr lang="en-US" dirty="0"/>
          </a:p>
          <a:p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 altLang="en-US">
                <a:sym typeface="+mn-ea"/>
              </a:rPr>
              <a:t>1st September</a:t>
            </a:r>
            <a:r>
              <a:rPr lang="en-US">
                <a:sym typeface="+mn-ea"/>
              </a:rPr>
              <a:t>,2023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 &amp; P U. Patel Department of Computer Engineering, CSPIT, CHARUSAT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/>
              <a:t>TECHNOLOGIES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94891" y="1703664"/>
            <a:ext cx="12171871" cy="4688510"/>
          </a:xfrm>
        </p:spPr>
        <p:txBody>
          <a:bodyPr numCol="4"/>
          <a:lstStyle/>
          <a:p>
            <a:pPr marL="457200" lvl="1" indent="0">
              <a:buNone/>
            </a:pPr>
            <a:endParaRPr lang="en-IN" sz="2800" dirty="0"/>
          </a:p>
          <a:p>
            <a:pPr marL="457200" lvl="1" indent="0">
              <a:buNone/>
            </a:pPr>
            <a:r>
              <a:rPr lang="en-IN"/>
              <a:t>                                                                </a:t>
            </a:r>
            <a:endParaRPr lang="en-IN" dirty="0"/>
          </a:p>
          <a:p>
            <a:pPr marL="457200" lvl="1" indent="0">
              <a:buNone/>
            </a:pPr>
            <a:r>
              <a:rPr lang="en-IN" dirty="0"/>
              <a:t>The languages used in creating, designing and making our website user-interactive are:</a:t>
            </a:r>
            <a:endParaRPr lang="en-IN" dirty="0"/>
          </a:p>
          <a:p>
            <a:pPr marL="457200" lvl="1" indent="0">
              <a:buNone/>
            </a:pPr>
            <a:endParaRPr lang="en-IN" dirty="0"/>
          </a:p>
          <a:p>
            <a:pPr lvl="1"/>
            <a:r>
              <a:rPr lang="en-IN" dirty="0"/>
              <a:t>HTML (HyperText Markup Language) : To create skeleton of website</a:t>
            </a:r>
            <a:endParaRPr lang="en-IN" dirty="0"/>
          </a:p>
          <a:p>
            <a:pPr lvl="1"/>
            <a:r>
              <a:rPr lang="en-IN" dirty="0"/>
              <a:t>CSS (Cascading Style Sheets) : To design and animate webpage</a:t>
            </a:r>
            <a:endParaRPr lang="en-IN" dirty="0"/>
          </a:p>
          <a:p>
            <a:pPr lvl="1"/>
            <a:r>
              <a:rPr lang="en-IN" dirty="0"/>
              <a:t>JavaScript : To make the website user-friendly and add various functions to it </a:t>
            </a:r>
            <a:endParaRPr lang="en-IN" dirty="0"/>
          </a:p>
          <a:p>
            <a:pPr marL="457200" lvl="1" indent="0">
              <a:buNone/>
            </a:pPr>
            <a:endParaRPr lang="en-IN" dirty="0"/>
          </a:p>
          <a:p>
            <a:pPr marL="457200" lvl="1" indent="0">
              <a:buNone/>
            </a:pPr>
            <a:endParaRPr lang="en-IN" dirty="0"/>
          </a:p>
          <a:p>
            <a:pPr marL="457200" lvl="1" indent="0">
              <a:buNone/>
            </a:pPr>
            <a:endParaRPr lang="en-IN" dirty="0"/>
          </a:p>
          <a:p>
            <a:pPr marL="457200" lvl="1" indent="0">
              <a:buNone/>
            </a:pPr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 altLang="en-US">
                <a:sym typeface="+mn-ea"/>
              </a:rPr>
              <a:t>1st September</a:t>
            </a:r>
            <a:r>
              <a:rPr lang="en-US">
                <a:sym typeface="+mn-ea"/>
              </a:rPr>
              <a:t>,2023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 &amp; P U. Patel Department of Computer Engineering, CSPIT, CHARUSAT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/>
              <a:t>Why The Millennials?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 altLang="en-US">
                <a:sym typeface="+mn-ea"/>
              </a:rPr>
              <a:t>1st September</a:t>
            </a:r>
            <a:r>
              <a:rPr lang="en-US">
                <a:sym typeface="+mn-ea"/>
              </a:rPr>
              <a:t>,2023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 &amp; P U. Patel Department of Computer Engineering, CSPIT, CHARUSAT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</a:fld>
            <a:endParaRPr lang="en-US" dirty="0"/>
          </a:p>
        </p:txBody>
      </p:sp>
      <p:pic>
        <p:nvPicPr>
          <p:cNvPr id="11" name="Content Placeholder 10"/>
          <p:cNvPicPr>
            <a:picLocks noChangeAspect="1"/>
          </p:cNvPicPr>
          <p:nvPr>
            <p:ph idx="1"/>
          </p:nvPr>
        </p:nvPicPr>
        <p:blipFill>
          <a:blip r:embed="rId1"/>
          <a:srcRect t="9062" b="1808"/>
          <a:stretch>
            <a:fillRect/>
          </a:stretch>
        </p:blipFill>
        <p:spPr>
          <a:xfrm>
            <a:off x="4424045" y="1856740"/>
            <a:ext cx="3110230" cy="266065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3115" y="4673600"/>
            <a:ext cx="5564505" cy="133667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en-IN">
                <a:sym typeface="+mn-ea"/>
              </a:rPr>
              <a:t>FEATURES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IN" altLang="en-US"/>
              <a:t>Nostalgic </a:t>
            </a:r>
            <a:endParaRPr lang="en-IN" altLang="en-US"/>
          </a:p>
          <a:p>
            <a:r>
              <a:rPr lang="en-IN" altLang="en-US"/>
              <a:t>Mind-Refreshing</a:t>
            </a:r>
            <a:endParaRPr lang="en-IN" altLang="en-US"/>
          </a:p>
          <a:p>
            <a:r>
              <a:rPr lang="en-IN" altLang="en-US"/>
              <a:t>Responsive Design</a:t>
            </a:r>
            <a:endParaRPr lang="en-IN" altLang="en-US"/>
          </a:p>
          <a:p>
            <a:r>
              <a:rPr lang="en-IN" altLang="en-US"/>
              <a:t>Easy Navigation</a:t>
            </a:r>
            <a:endParaRPr lang="en-IN" altLang="en-US"/>
          </a:p>
          <a:p>
            <a:r>
              <a:rPr lang="en-IN" altLang="en-US"/>
              <a:t>Appealing UI and UX</a:t>
            </a:r>
            <a:endParaRPr lang="en-IN" altLang="en-US"/>
          </a:p>
          <a:p>
            <a:r>
              <a:rPr lang="en-IN" altLang="en-US"/>
              <a:t>Updates with regular interval</a:t>
            </a:r>
            <a:endParaRPr lang="en-I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r>
              <a:rPr lang="en-IN" altLang="en-US">
                <a:sym typeface="+mn-ea"/>
              </a:rPr>
              <a:t>1st September</a:t>
            </a:r>
            <a:r>
              <a:rPr lang="en-US">
                <a:sym typeface="+mn-ea"/>
              </a:rPr>
              <a:t>,2023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r>
              <a:rPr lang="en-US"/>
              <a:t>U &amp; P U. Patel Department of Computer Engineering, CSPIT, CHARUSAT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57F1E4F-1CFF-5643-939E-217C01CDF56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en-IN" altLang="en-US"/>
              <a:t>PROLOGUE</a:t>
            </a:r>
            <a:endParaRPr lang="en-I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r>
              <a:rPr lang="en-IN" altLang="en-US">
                <a:sym typeface="+mn-ea"/>
              </a:rPr>
              <a:t>1st September</a:t>
            </a:r>
            <a:r>
              <a:rPr lang="en-US">
                <a:sym typeface="+mn-ea"/>
              </a:rPr>
              <a:t>,2023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r>
              <a:rPr lang="en-US"/>
              <a:t>U &amp; P U. Patel Department of Computer Engineering, CSPIT, CHARUSAT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57F1E4F-1CFF-5643-939E-217C01CDF565}" type="slidenum">
              <a:rPr lang="en-US" smtClean="0"/>
            </a:fld>
            <a:endParaRPr lang="en-US" dirty="0"/>
          </a:p>
        </p:txBody>
      </p:sp>
      <p:pic>
        <p:nvPicPr>
          <p:cNvPr id="10" name="landing_page_final">
            <a:hlinkClick r:id="" action="ppaction://media"/>
          </p:cNvPr>
          <p:cNvPicPr/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rcRect b="5864"/>
          <a:stretch>
            <a:fillRect/>
          </a:stretch>
        </p:blipFill>
        <p:spPr>
          <a:xfrm>
            <a:off x="2033905" y="1703705"/>
            <a:ext cx="8162290" cy="4334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1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en-IN" altLang="en-US"/>
              <a:t>ROCK PAPER SCISSOR</a:t>
            </a:r>
            <a:endParaRPr lang="en-I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r>
              <a:rPr lang="en-IN" altLang="en-US">
                <a:sym typeface="+mn-ea"/>
              </a:rPr>
              <a:t>1st September</a:t>
            </a:r>
            <a:r>
              <a:rPr lang="en-US">
                <a:sym typeface="+mn-ea"/>
              </a:rPr>
              <a:t>,2023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r>
              <a:rPr lang="en-US"/>
              <a:t>U &amp; P U. Patel Department of Computer Engineering, CSPIT, CHARUSAT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57F1E4F-1CFF-5643-939E-217C01CDF565}" type="slidenum">
              <a:rPr lang="en-US" smtClean="0"/>
            </a:fld>
            <a:endParaRPr lang="en-US" dirty="0"/>
          </a:p>
        </p:txBody>
      </p:sp>
      <p:pic>
        <p:nvPicPr>
          <p:cNvPr id="7" name="rock_paper_scissor_video">
            <a:hlinkClick r:id="" action="ppaction://media"/>
          </p:cNvPr>
          <p:cNvPicPr/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rcRect b="6086"/>
          <a:stretch>
            <a:fillRect/>
          </a:stretch>
        </p:blipFill>
        <p:spPr>
          <a:xfrm>
            <a:off x="2033905" y="1703705"/>
            <a:ext cx="8162290" cy="4334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1">
              <p:cMediaNode showWhenStopped="1">
                <p:cTn id="2" fill="hold" display="1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en-IN" altLang="en-US"/>
              <a:t>HANGMAN</a:t>
            </a:r>
            <a:endParaRPr lang="en-I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r>
              <a:rPr lang="en-IN" altLang="en-US">
                <a:sym typeface="+mn-ea"/>
              </a:rPr>
              <a:t>1st September</a:t>
            </a:r>
            <a:r>
              <a:rPr lang="en-US">
                <a:sym typeface="+mn-ea"/>
              </a:rPr>
              <a:t>,2023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r>
              <a:rPr lang="en-US"/>
              <a:t>U &amp; P U. Patel Department of Computer Engineering, CSPIT, CHARUSAT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57F1E4F-1CFF-5643-939E-217C01CDF565}" type="slidenum">
              <a:rPr lang="en-US" smtClean="0"/>
            </a:fld>
            <a:endParaRPr lang="en-US" dirty="0"/>
          </a:p>
        </p:txBody>
      </p:sp>
      <p:pic>
        <p:nvPicPr>
          <p:cNvPr id="8" name="hangman_video">
            <a:hlinkClick r:id="" action="ppaction://media"/>
          </p:cNvPr>
          <p:cNvPicPr/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rcRect b="6086"/>
          <a:stretch>
            <a:fillRect/>
          </a:stretch>
        </p:blipFill>
        <p:spPr>
          <a:xfrm>
            <a:off x="2033905" y="1703705"/>
            <a:ext cx="8162290" cy="4334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1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p="http://schemas.openxmlformats.org/presentationml/2006/main">
  <p:tag name="KSO_WM_MEDIACOVER_FLAG" val="1"/>
  <p:tag name="KSO_WM_UNIT_MEDIACOVER_BTN_STATE" val="1"/>
</p:tagLst>
</file>

<file path=ppt/tags/tag2.xml><?xml version="1.0" encoding="utf-8"?>
<p:tagLst xmlns:p="http://schemas.openxmlformats.org/presentationml/2006/main">
  <p:tag name="KSO_WM_MEDIACOVER_FLAG" val="1"/>
  <p:tag name="KSO_WM_UNIT_MEDIACOVER_BTN_STATE" val="1"/>
</p:tagLst>
</file>

<file path=ppt/tags/tag3.xml><?xml version="1.0" encoding="utf-8"?>
<p:tagLst xmlns:p="http://schemas.openxmlformats.org/presentationml/2006/main">
  <p:tag name="KSO_WM_MEDIACOVER_FLAG" val="1"/>
  <p:tag name="KSO_WM_UNIT_MEDIACOVER_BTN_STATE" val="1"/>
</p:tagLst>
</file>

<file path=ppt/tags/tag4.xml><?xml version="1.0" encoding="utf-8"?>
<p:tagLst xmlns:p="http://schemas.openxmlformats.org/presentationml/2006/main">
  <p:tag name="KSO_WM_MEDIACOVER_FLAG" val="1"/>
  <p:tag name="KSO_WM_UNIT_MEDIACOVER_BTN_STATE" val="1"/>
</p:tagLst>
</file>

<file path=ppt/tags/tag5.xml><?xml version="1.0" encoding="utf-8"?>
<p:tagLst xmlns:p="http://schemas.openxmlformats.org/presentationml/2006/main">
  <p:tag name="KSO_WM_MEDIACOVER_FLAG" val="1"/>
  <p:tag name="KSO_WM_UNIT_MEDIACOVER_BTN_STATE" val="1"/>
</p:tagLst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2411</Words>
  <Application>WPS Presentation</Application>
  <PresentationFormat>Widescreen</PresentationFormat>
  <Paragraphs>141</Paragraphs>
  <Slides>12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20" baseType="lpstr">
      <vt:lpstr>Arial</vt:lpstr>
      <vt:lpstr>SimSun</vt:lpstr>
      <vt:lpstr>Wingdings</vt:lpstr>
      <vt:lpstr>Times New Roman</vt:lpstr>
      <vt:lpstr>Calibri</vt:lpstr>
      <vt:lpstr>Microsoft YaHei</vt:lpstr>
      <vt:lpstr>Arial Unicode MS</vt:lpstr>
      <vt:lpstr>Office Theme</vt:lpstr>
      <vt:lpstr>“THE MILLENNIALS”</vt:lpstr>
      <vt:lpstr>TABLE OF CONTENTS</vt:lpstr>
      <vt:lpstr>ABOUT THE PROJECT</vt:lpstr>
      <vt:lpstr>TECHNOLOGIES</vt:lpstr>
      <vt:lpstr>Why The Millennials?</vt:lpstr>
      <vt:lpstr>FEATURES</vt:lpstr>
      <vt:lpstr>PROLOGUE</vt:lpstr>
      <vt:lpstr>ROCK PAPER SCISSOR</vt:lpstr>
      <vt:lpstr>HANGMAN</vt:lpstr>
      <vt:lpstr>HUNGRY SNAKE</vt:lpstr>
      <vt:lpstr>TIC TAC TOE</vt:lpstr>
      <vt:lpstr>THANK YOU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“Title”</dc:title>
  <dc:creator>Ronak</dc:creator>
  <cp:lastModifiedBy>Dhruvil Joshi</cp:lastModifiedBy>
  <cp:revision>57</cp:revision>
  <dcterms:created xsi:type="dcterms:W3CDTF">2016-02-13T05:22:00Z</dcterms:created>
  <dcterms:modified xsi:type="dcterms:W3CDTF">2023-09-01T10:14:05Z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efa4170-0d19-0005-0004-bc88714345d2_Enabled">
    <vt:lpwstr>true</vt:lpwstr>
  </property>
  <property fmtid="{D5CDD505-2E9C-101B-9397-08002B2CF9AE}" pid="3" name="MSIP_Label_defa4170-0d19-0005-0004-bc88714345d2_SetDate">
    <vt:lpwstr>2023-04-26T16:19:16Z</vt:lpwstr>
  </property>
  <property fmtid="{D5CDD505-2E9C-101B-9397-08002B2CF9AE}" pid="4" name="MSIP_Label_defa4170-0d19-0005-0004-bc88714345d2_Method">
    <vt:lpwstr>Standard</vt:lpwstr>
  </property>
  <property fmtid="{D5CDD505-2E9C-101B-9397-08002B2CF9AE}" pid="5" name="MSIP_Label_defa4170-0d19-0005-0004-bc88714345d2_Name">
    <vt:lpwstr>defa4170-0d19-0005-0004-bc88714345d2</vt:lpwstr>
  </property>
  <property fmtid="{D5CDD505-2E9C-101B-9397-08002B2CF9AE}" pid="6" name="MSIP_Label_defa4170-0d19-0005-0004-bc88714345d2_SiteId">
    <vt:lpwstr>06be60df-d60e-4c0b-a300-3b874b4d104f</vt:lpwstr>
  </property>
  <property fmtid="{D5CDD505-2E9C-101B-9397-08002B2CF9AE}" pid="7" name="MSIP_Label_defa4170-0d19-0005-0004-bc88714345d2_ActionId">
    <vt:lpwstr>98c7058c-dc5b-4037-8fea-b67504b01655</vt:lpwstr>
  </property>
  <property fmtid="{D5CDD505-2E9C-101B-9397-08002B2CF9AE}" pid="8" name="MSIP_Label_defa4170-0d19-0005-0004-bc88714345d2_ContentBits">
    <vt:lpwstr>0</vt:lpwstr>
  </property>
  <property fmtid="{D5CDD505-2E9C-101B-9397-08002B2CF9AE}" pid="9" name="ICV">
    <vt:lpwstr>4BF699F0F9EB496AAEC4B12CA8E86E35_12</vt:lpwstr>
  </property>
  <property fmtid="{D5CDD505-2E9C-101B-9397-08002B2CF9AE}" pid="10" name="KSOProductBuildVer">
    <vt:lpwstr>1033-12.2.0.13201</vt:lpwstr>
  </property>
</Properties>
</file>